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61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0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1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02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06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7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7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5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51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75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3841-4DA9-4271-BC38-3F1885B2438F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625A4-DBC3-44B8-87D9-C1DCB6697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5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5C6F5-0E41-74DA-EE0C-D1DDF7256ABC}"/>
              </a:ext>
            </a:extLst>
          </p:cNvPr>
          <p:cNvSpPr txBox="1"/>
          <p:nvPr/>
        </p:nvSpPr>
        <p:spPr>
          <a:xfrm>
            <a:off x="155990" y="4173810"/>
            <a:ext cx="6402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九州協議会教育研修部では、九州・沖縄各県の会員皆様の「学びのニーズ」にこたえるべく、九州全体の資質向上を目的に</a:t>
            </a:r>
            <a:r>
              <a:rPr kumimoji="1" lang="en-US" altLang="ja-JP" dirty="0"/>
              <a:t>『</a:t>
            </a:r>
            <a:r>
              <a:rPr kumimoji="1" lang="ja-JP" altLang="en-US" dirty="0"/>
              <a:t>相互乗り入れ研修事業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を開始致します。</a:t>
            </a:r>
            <a:endParaRPr kumimoji="1" lang="en-US" altLang="ja-JP" dirty="0"/>
          </a:p>
          <a:p>
            <a:r>
              <a:rPr kumimoji="1" lang="ja-JP" altLang="en-US" dirty="0"/>
              <a:t>今年度は下記の研修を乗り入れ対象とし、九州協議会会員の皆様に参加のご案内を差し上げる予定です。</a:t>
            </a:r>
            <a:endParaRPr kumimoji="1" lang="en-US" altLang="ja-JP" dirty="0"/>
          </a:p>
          <a:p>
            <a:r>
              <a:rPr kumimoji="1" lang="ja-JP" altLang="en-US" dirty="0"/>
              <a:t>この取り組みを活用して、よりソーシャルワークを楽しんでいただけたら幸いです。</a:t>
            </a: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D2A849A2-7582-F84D-7C25-98E361F1E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266355"/>
              </p:ext>
            </p:extLst>
          </p:nvPr>
        </p:nvGraphicFramePr>
        <p:xfrm>
          <a:off x="139448" y="6582741"/>
          <a:ext cx="6579104" cy="3487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776">
                  <a:extLst>
                    <a:ext uri="{9D8B030D-6E8A-4147-A177-3AD203B41FA5}">
                      <a16:colId xmlns:a16="http://schemas.microsoft.com/office/drawing/2014/main" val="3826237633"/>
                    </a:ext>
                  </a:extLst>
                </a:gridCol>
                <a:gridCol w="1644776">
                  <a:extLst>
                    <a:ext uri="{9D8B030D-6E8A-4147-A177-3AD203B41FA5}">
                      <a16:colId xmlns:a16="http://schemas.microsoft.com/office/drawing/2014/main" val="4268294653"/>
                    </a:ext>
                  </a:extLst>
                </a:gridCol>
                <a:gridCol w="1644776">
                  <a:extLst>
                    <a:ext uri="{9D8B030D-6E8A-4147-A177-3AD203B41FA5}">
                      <a16:colId xmlns:a16="http://schemas.microsoft.com/office/drawing/2014/main" val="1001779172"/>
                    </a:ext>
                  </a:extLst>
                </a:gridCol>
                <a:gridCol w="1644776">
                  <a:extLst>
                    <a:ext uri="{9D8B030D-6E8A-4147-A177-3AD203B41FA5}">
                      <a16:colId xmlns:a16="http://schemas.microsoft.com/office/drawing/2014/main" val="3717728833"/>
                    </a:ext>
                  </a:extLst>
                </a:gridCol>
              </a:tblGrid>
              <a:tr h="37914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開催県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テーマ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開催日時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開催方法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66492"/>
                  </a:ext>
                </a:extLst>
              </a:tr>
              <a:tr h="72453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福岡県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専門職としてのキャリアデザイン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オンライン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27393"/>
                  </a:ext>
                </a:extLst>
              </a:tr>
              <a:tr h="51418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鹿児島県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MSW</a:t>
                      </a:r>
                      <a:r>
                        <a:rPr kumimoji="1" lang="ja-JP" altLang="en-US" dirty="0"/>
                        <a:t>の記録</a:t>
                      </a:r>
                      <a:r>
                        <a:rPr kumimoji="1" lang="en-US" altLang="ja-JP" dirty="0"/>
                        <a:t>F-SOAIP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R5.10.28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オンライン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233251"/>
                  </a:ext>
                </a:extLst>
              </a:tr>
              <a:tr h="72453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佐賀県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①アセスメント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②面接技術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</a:t>
                      </a:r>
                      <a:r>
                        <a:rPr kumimoji="1" lang="en-US" altLang="ja-JP" dirty="0"/>
                        <a:t>R5.11</a:t>
                      </a:r>
                    </a:p>
                    <a:p>
                      <a:r>
                        <a:rPr kumimoji="1" lang="ja-JP" altLang="en-US" dirty="0"/>
                        <a:t>②</a:t>
                      </a:r>
                      <a:r>
                        <a:rPr kumimoji="1" lang="en-US" altLang="ja-JP" dirty="0"/>
                        <a:t>R6.2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集合研修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37414"/>
                  </a:ext>
                </a:extLst>
              </a:tr>
              <a:tr h="114522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大分県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多職種連携（リハ職から見た</a:t>
                      </a:r>
                      <a:r>
                        <a:rPr kumimoji="1" lang="en-US" altLang="ja-JP" dirty="0"/>
                        <a:t>MSW</a:t>
                      </a:r>
                      <a:r>
                        <a:rPr kumimoji="1" lang="ja-JP" altLang="en-US" dirty="0"/>
                        <a:t>へ求めること）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R6.1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オンライン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058512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F0D7EB4-67BC-EC74-674C-E84C7A14F78F}"/>
              </a:ext>
            </a:extLst>
          </p:cNvPr>
          <p:cNvSpPr txBox="1"/>
          <p:nvPr/>
        </p:nvSpPr>
        <p:spPr>
          <a:xfrm>
            <a:off x="138767" y="10192010"/>
            <a:ext cx="4286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詳細については、主催県より随時ご案内いたします。</a:t>
            </a:r>
            <a:endParaRPr kumimoji="1" lang="en-US" altLang="ja-JP" sz="1400" dirty="0"/>
          </a:p>
          <a:p>
            <a:r>
              <a:rPr kumimoji="1" lang="ja-JP" altLang="en-US" sz="1400" dirty="0"/>
              <a:t>研修についてのお問い合わせは、</a:t>
            </a:r>
            <a:endParaRPr kumimoji="1" lang="en-US" altLang="ja-JP" sz="1400" dirty="0"/>
          </a:p>
          <a:p>
            <a:r>
              <a:rPr kumimoji="1" lang="ja-JP" altLang="en-US" sz="1400" dirty="0"/>
              <a:t>各県教育研修担当者へお願い致します。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0838805-5962-3AB5-4E97-FABA26CBD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" y="186935"/>
            <a:ext cx="6807044" cy="3986875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F13FFE-6C43-C244-379B-47FF89D4DE06}"/>
              </a:ext>
            </a:extLst>
          </p:cNvPr>
          <p:cNvSpPr txBox="1"/>
          <p:nvPr/>
        </p:nvSpPr>
        <p:spPr>
          <a:xfrm>
            <a:off x="422787" y="2520806"/>
            <a:ext cx="493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相互乗り入れ研修始めました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9E475B5-2FB5-0BB3-79CA-40B8E51D877F}"/>
              </a:ext>
            </a:extLst>
          </p:cNvPr>
          <p:cNvSpPr txBox="1"/>
          <p:nvPr/>
        </p:nvSpPr>
        <p:spPr>
          <a:xfrm>
            <a:off x="855406" y="904568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九州</a:t>
            </a:r>
            <a:r>
              <a:rPr kumimoji="1" lang="en-US" altLang="ja-JP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MSW</a:t>
            </a:r>
            <a:r>
              <a:rPr kumimoji="1" lang="ja-JP" altLang="en-US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kumimoji="1" lang="en-US" altLang="ja-JP" sz="2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教育研修部からのご案内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8968D14-7444-A8A1-39CD-387A31FF2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614" y="10459185"/>
            <a:ext cx="2292257" cy="1637326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E32625E-2460-FEC8-A796-C698528F39C8}"/>
              </a:ext>
            </a:extLst>
          </p:cNvPr>
          <p:cNvSpPr txBox="1"/>
          <p:nvPr/>
        </p:nvSpPr>
        <p:spPr>
          <a:xfrm>
            <a:off x="4528869" y="10624982"/>
            <a:ext cx="22922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Share your learning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5FF683-E96B-B3C7-956B-1C50D97D6207}"/>
              </a:ext>
            </a:extLst>
          </p:cNvPr>
          <p:cNvSpPr txBox="1"/>
          <p:nvPr/>
        </p:nvSpPr>
        <p:spPr>
          <a:xfrm>
            <a:off x="4661046" y="11314558"/>
            <a:ext cx="20279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/>
              <a:t>Kyushu MSW Council Education and Training Department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7060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</TotalTime>
  <Words>181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恵里香 浜辺</dc:creator>
  <cp:lastModifiedBy>日和 慶二</cp:lastModifiedBy>
  <cp:revision>3</cp:revision>
  <dcterms:created xsi:type="dcterms:W3CDTF">2023-08-25T01:30:21Z</dcterms:created>
  <dcterms:modified xsi:type="dcterms:W3CDTF">2023-09-20T10:00:42Z</dcterms:modified>
</cp:coreProperties>
</file>